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4" r:id="rId15"/>
    <p:sldId id="259" r:id="rId16"/>
    <p:sldId id="272" r:id="rId17"/>
    <p:sldId id="261" r:id="rId18"/>
    <p:sldId id="264" r:id="rId19"/>
    <p:sldId id="275" r:id="rId20"/>
    <p:sldId id="289" r:id="rId21"/>
    <p:sldId id="266" r:id="rId22"/>
    <p:sldId id="265" r:id="rId23"/>
    <p:sldId id="295" r:id="rId24"/>
    <p:sldId id="273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686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6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0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90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662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44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73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804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Start 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  <a:p>
            <a:r>
              <a:rPr lang="de-CH" dirty="0" smtClean="0"/>
              <a:t>Authentifizierung &amp; Autorisierung</a:t>
            </a:r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2867" r="18535" b="18745"/>
          <a:stretch/>
        </p:blipFill>
        <p:spPr bwMode="auto">
          <a:xfrm>
            <a:off x="2605025" y="1196752"/>
            <a:ext cx="4470788" cy="458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5129" r="14261" b="41941"/>
          <a:stretch/>
        </p:blipFill>
        <p:spPr bwMode="auto">
          <a:xfrm>
            <a:off x="182576" y="1412776"/>
            <a:ext cx="881128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6" name="Ellipse 5"/>
          <p:cNvSpPr/>
          <p:nvPr/>
        </p:nvSpPr>
        <p:spPr>
          <a:xfrm>
            <a:off x="2766084" y="321297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7" name="Grafik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0768"/>
            <a:ext cx="4176504" cy="4791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/>
              <a:t>Anzahl verwendete Klassen / Module: </a:t>
            </a:r>
            <a:r>
              <a:rPr lang="de-CH" dirty="0" smtClean="0"/>
              <a:t>~ 5-20</a:t>
            </a:r>
            <a:endParaRPr lang="de-CH" dirty="0"/>
          </a:p>
          <a:p>
            <a:r>
              <a:rPr lang="de-CH" dirty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Anzahl </a:t>
            </a:r>
            <a:r>
              <a:rPr lang="de-CH" dirty="0"/>
              <a:t>Packages: 10</a:t>
            </a:r>
          </a:p>
          <a:p>
            <a:r>
              <a:rPr lang="de-CH" dirty="0"/>
              <a:t>Anzahl eigene Klassen: 60</a:t>
            </a:r>
          </a:p>
          <a:p>
            <a:r>
              <a:rPr lang="de-CH" dirty="0"/>
              <a:t>Anzahl verwendete Klassen</a:t>
            </a:r>
            <a:r>
              <a:rPr lang="de-CH" dirty="0" smtClean="0"/>
              <a:t>: ~35</a:t>
            </a:r>
            <a:endParaRPr lang="de-CH" dirty="0"/>
          </a:p>
          <a:p>
            <a:r>
              <a:rPr lang="de-CH" dirty="0" smtClean="0"/>
              <a:t>Geschriebene Codezeilen</a:t>
            </a:r>
            <a:r>
              <a:rPr lang="de-CH" dirty="0"/>
              <a:t>: </a:t>
            </a:r>
            <a:r>
              <a:rPr lang="de-CH" dirty="0" smtClean="0"/>
              <a:t>2517</a:t>
            </a:r>
          </a:p>
          <a:p>
            <a:pPr lvl="1"/>
            <a:r>
              <a:rPr lang="de-CH" dirty="0" smtClean="0"/>
              <a:t>&gt;3000 vor </a:t>
            </a:r>
            <a:r>
              <a:rPr lang="de-CH" dirty="0" err="1" smtClean="0"/>
              <a:t>Refactoring</a:t>
            </a:r>
            <a:endParaRPr lang="de-CH" dirty="0"/>
          </a:p>
          <a:p>
            <a:r>
              <a:rPr lang="de-CH" dirty="0"/>
              <a:t>Generierte Codezeilen</a:t>
            </a:r>
            <a:r>
              <a:rPr lang="de-CH" dirty="0" smtClean="0"/>
              <a:t>: </a:t>
            </a:r>
            <a:r>
              <a:rPr lang="de-CH" dirty="0" smtClean="0"/>
              <a:t>66 (R.java)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642</Words>
  <Application>Microsoft Office PowerPoint</Application>
  <PresentationFormat>Bildschirmpräsentation (4:3)</PresentationFormat>
  <Paragraphs>307</Paragraphs>
  <Slides>45</Slides>
  <Notes>44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Realisierte Funktionen Client (Android)</vt:lpstr>
      <vt:lpstr>Realisierte Funktionen Server (Rails)</vt:lpstr>
      <vt:lpstr>Live Demo</vt:lpstr>
      <vt:lpstr>Architektur Übersicht</vt:lpstr>
      <vt:lpstr>Tiers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417</cp:revision>
  <dcterms:created xsi:type="dcterms:W3CDTF">2011-04-12T13:11:17Z</dcterms:created>
  <dcterms:modified xsi:type="dcterms:W3CDTF">2011-05-30T15:26:21Z</dcterms:modified>
</cp:coreProperties>
</file>